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10439400" cx="575945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gX4eqSDuPoncph4UO9xw+qBlKez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431959" y="1708486"/>
            <a:ext cx="4895533" cy="363445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79"/>
              <a:buFont typeface="Calibri"/>
              <a:buNone/>
              <a:defRPr sz="377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719931" y="5483102"/>
            <a:ext cx="4319588" cy="25204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1512"/>
              <a:buNone/>
              <a:defRPr sz="1512"/>
            </a:lvl1pPr>
            <a:lvl2pPr lvl="1" algn="ctr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2pPr>
            <a:lvl3pPr lvl="2" algn="ctr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134"/>
              <a:buNone/>
              <a:defRPr sz="1134"/>
            </a:lvl3pPr>
            <a:lvl4pPr lvl="3" algn="ctr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sz="1008"/>
            </a:lvl4pPr>
            <a:lvl5pPr lvl="4" algn="ctr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sz="1008"/>
            </a:lvl5pPr>
            <a:lvl6pPr lvl="5" algn="ctr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sz="1008"/>
            </a:lvl6pPr>
            <a:lvl7pPr lvl="6" algn="ctr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sz="1008"/>
            </a:lvl7pPr>
            <a:lvl8pPr lvl="7" algn="ctr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sz="1008"/>
            </a:lvl8pPr>
            <a:lvl9pPr lvl="8" algn="ctr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sz="1008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39596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1907818" y="9675780"/>
            <a:ext cx="1943814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406761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395962" y="555804"/>
            <a:ext cx="4967526" cy="2017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-432126" y="3607096"/>
            <a:ext cx="6623703" cy="49675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39596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1907818" y="9675780"/>
            <a:ext cx="1943814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406761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319093" y="4358315"/>
            <a:ext cx="8846909" cy="124188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-2200666" y="3152430"/>
            <a:ext cx="8846909" cy="36536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39596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1907818" y="9675780"/>
            <a:ext cx="1943814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406761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95962" y="555804"/>
            <a:ext cx="4967526" cy="2017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95962" y="2779007"/>
            <a:ext cx="4967526" cy="66237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39596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1907818" y="9675780"/>
            <a:ext cx="1943814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406761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92963" y="2602603"/>
            <a:ext cx="4967526" cy="4342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79"/>
              <a:buFont typeface="Calibri"/>
              <a:buNone/>
              <a:defRPr sz="377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92963" y="6986185"/>
            <a:ext cx="4967526" cy="22836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1512"/>
              <a:buNone/>
              <a:defRPr sz="1512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rgbClr val="888888"/>
              </a:buClr>
              <a:buSzPts val="1260"/>
              <a:buNone/>
              <a:defRPr sz="126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rgbClr val="888888"/>
              </a:buClr>
              <a:buSzPts val="1134"/>
              <a:buNone/>
              <a:defRPr sz="1134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rgbClr val="888888"/>
              </a:buClr>
              <a:buSzPts val="1008"/>
              <a:buNone/>
              <a:defRPr sz="1008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rgbClr val="888888"/>
              </a:buClr>
              <a:buSzPts val="1008"/>
              <a:buNone/>
              <a:defRPr sz="1008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rgbClr val="888888"/>
              </a:buClr>
              <a:buSzPts val="1008"/>
              <a:buNone/>
              <a:defRPr sz="1008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rgbClr val="888888"/>
              </a:buClr>
              <a:buSzPts val="1008"/>
              <a:buNone/>
              <a:defRPr sz="1008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rgbClr val="888888"/>
              </a:buClr>
              <a:buSzPts val="1008"/>
              <a:buNone/>
              <a:defRPr sz="1008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rgbClr val="888888"/>
              </a:buClr>
              <a:buSzPts val="1008"/>
              <a:buNone/>
              <a:defRPr sz="1008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39596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1907818" y="9675780"/>
            <a:ext cx="1943814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406761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95962" y="555804"/>
            <a:ext cx="4967526" cy="2017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395962" y="2779007"/>
            <a:ext cx="2447766" cy="66237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2915722" y="2779007"/>
            <a:ext cx="2447766" cy="66237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39596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1907818" y="9675780"/>
            <a:ext cx="1943814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406761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396712" y="555804"/>
            <a:ext cx="4967526" cy="2017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396713" y="2559104"/>
            <a:ext cx="2436517" cy="125417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1512"/>
              <a:buNone/>
              <a:defRPr b="1" sz="1512"/>
            </a:lvl1pPr>
            <a:lvl2pPr indent="-228600" lvl="1" marL="914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b="1" sz="1260"/>
            </a:lvl2pPr>
            <a:lvl3pPr indent="-228600" lvl="2" marL="1371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134"/>
              <a:buNone/>
              <a:defRPr b="1" sz="1134"/>
            </a:lvl3pPr>
            <a:lvl4pPr indent="-228600" lvl="3" marL="1828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b="1" sz="1008"/>
            </a:lvl4pPr>
            <a:lvl5pPr indent="-228600" lvl="4" marL="22860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b="1" sz="1008"/>
            </a:lvl5pPr>
            <a:lvl6pPr indent="-228600" lvl="5" marL="27432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b="1" sz="1008"/>
            </a:lvl6pPr>
            <a:lvl7pPr indent="-228600" lvl="6" marL="3200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b="1" sz="1008"/>
            </a:lvl7pPr>
            <a:lvl8pPr indent="-228600" lvl="7" marL="3657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b="1" sz="1008"/>
            </a:lvl8pPr>
            <a:lvl9pPr indent="-228600" lvl="8" marL="4114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b="1" sz="1008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396713" y="3813281"/>
            <a:ext cx="2436517" cy="5608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2915722" y="2559104"/>
            <a:ext cx="2448516" cy="125417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1512"/>
              <a:buNone/>
              <a:defRPr b="1" sz="1512"/>
            </a:lvl1pPr>
            <a:lvl2pPr indent="-228600" lvl="1" marL="914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b="1" sz="1260"/>
            </a:lvl2pPr>
            <a:lvl3pPr indent="-228600" lvl="2" marL="1371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134"/>
              <a:buNone/>
              <a:defRPr b="1" sz="1134"/>
            </a:lvl3pPr>
            <a:lvl4pPr indent="-228600" lvl="3" marL="1828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b="1" sz="1008"/>
            </a:lvl4pPr>
            <a:lvl5pPr indent="-228600" lvl="4" marL="22860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b="1" sz="1008"/>
            </a:lvl5pPr>
            <a:lvl6pPr indent="-228600" lvl="5" marL="27432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b="1" sz="1008"/>
            </a:lvl6pPr>
            <a:lvl7pPr indent="-228600" lvl="6" marL="3200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b="1" sz="1008"/>
            </a:lvl7pPr>
            <a:lvl8pPr indent="-228600" lvl="7" marL="3657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b="1" sz="1008"/>
            </a:lvl8pPr>
            <a:lvl9pPr indent="-228600" lvl="8" marL="4114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b="1" sz="1008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2915722" y="3813281"/>
            <a:ext cx="2448516" cy="5608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39596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1907818" y="9675780"/>
            <a:ext cx="1943814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406761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395962" y="555804"/>
            <a:ext cx="4967526" cy="2017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39596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1907818" y="9675780"/>
            <a:ext cx="1943814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406761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39596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1907818" y="9675780"/>
            <a:ext cx="1943814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406761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396712" y="695960"/>
            <a:ext cx="1857573" cy="24358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16"/>
              <a:buFont typeface="Calibri"/>
              <a:buNone/>
              <a:defRPr sz="2016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2448516" y="1503083"/>
            <a:ext cx="2915722" cy="74187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6616" lvl="0" marL="457200" algn="l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2016"/>
              <a:buChar char="•"/>
              <a:defRPr sz="2016"/>
            </a:lvl1pPr>
            <a:lvl2pPr indent="-340614" lvl="1" marL="914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764"/>
              <a:buChar char="•"/>
              <a:defRPr sz="1764"/>
            </a:lvl2pPr>
            <a:lvl3pPr indent="-324611" lvl="2" marL="1371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512"/>
              <a:buChar char="•"/>
              <a:defRPr sz="1512"/>
            </a:lvl3pPr>
            <a:lvl4pPr indent="-308610" lvl="3" marL="1828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260"/>
              <a:buChar char="•"/>
              <a:defRPr sz="1260"/>
            </a:lvl4pPr>
            <a:lvl5pPr indent="-308610" lvl="4" marL="22860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260"/>
              <a:buChar char="•"/>
              <a:defRPr sz="1260"/>
            </a:lvl5pPr>
            <a:lvl6pPr indent="-308610" lvl="5" marL="27432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260"/>
              <a:buChar char="•"/>
              <a:defRPr sz="1260"/>
            </a:lvl6pPr>
            <a:lvl7pPr indent="-308610" lvl="6" marL="3200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260"/>
              <a:buChar char="•"/>
              <a:defRPr sz="1260"/>
            </a:lvl7pPr>
            <a:lvl8pPr indent="-308609" lvl="7" marL="3657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260"/>
              <a:buChar char="•"/>
              <a:defRPr sz="1260"/>
            </a:lvl8pPr>
            <a:lvl9pPr indent="-308609" lvl="8" marL="4114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260"/>
              <a:buChar char="•"/>
              <a:defRPr sz="126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396712" y="3131820"/>
            <a:ext cx="1857573" cy="58020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sz="1008"/>
            </a:lvl1pPr>
            <a:lvl2pPr indent="-228600" lvl="1" marL="914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882"/>
              <a:buNone/>
              <a:defRPr sz="882"/>
            </a:lvl2pPr>
            <a:lvl3pPr indent="-228600" lvl="2" marL="1371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756"/>
              <a:buNone/>
              <a:defRPr sz="756"/>
            </a:lvl3pPr>
            <a:lvl4pPr indent="-228600" lvl="3" marL="1828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630"/>
              <a:buNone/>
              <a:defRPr sz="630"/>
            </a:lvl4pPr>
            <a:lvl5pPr indent="-228600" lvl="4" marL="22860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630"/>
              <a:buNone/>
              <a:defRPr sz="630"/>
            </a:lvl5pPr>
            <a:lvl6pPr indent="-228600" lvl="5" marL="27432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630"/>
              <a:buNone/>
              <a:defRPr sz="630"/>
            </a:lvl6pPr>
            <a:lvl7pPr indent="-228600" lvl="6" marL="3200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630"/>
              <a:buNone/>
              <a:defRPr sz="630"/>
            </a:lvl7pPr>
            <a:lvl8pPr indent="-228600" lvl="7" marL="3657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630"/>
              <a:buNone/>
              <a:defRPr sz="630"/>
            </a:lvl8pPr>
            <a:lvl9pPr indent="-228600" lvl="8" marL="4114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630"/>
              <a:buNone/>
              <a:defRPr sz="63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39596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1907818" y="9675780"/>
            <a:ext cx="1943814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406761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396712" y="695960"/>
            <a:ext cx="1857573" cy="24358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16"/>
              <a:buFont typeface="Calibri"/>
              <a:buNone/>
              <a:defRPr sz="2016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2448516" y="1503083"/>
            <a:ext cx="2915722" cy="741874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396712" y="3131820"/>
            <a:ext cx="1857573" cy="58020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sz="1008"/>
            </a:lvl1pPr>
            <a:lvl2pPr indent="-228600" lvl="1" marL="914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882"/>
              <a:buNone/>
              <a:defRPr sz="882"/>
            </a:lvl2pPr>
            <a:lvl3pPr indent="-228600" lvl="2" marL="1371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756"/>
              <a:buNone/>
              <a:defRPr sz="756"/>
            </a:lvl3pPr>
            <a:lvl4pPr indent="-228600" lvl="3" marL="1828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630"/>
              <a:buNone/>
              <a:defRPr sz="630"/>
            </a:lvl4pPr>
            <a:lvl5pPr indent="-228600" lvl="4" marL="22860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630"/>
              <a:buNone/>
              <a:defRPr sz="630"/>
            </a:lvl5pPr>
            <a:lvl6pPr indent="-228600" lvl="5" marL="27432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630"/>
              <a:buNone/>
              <a:defRPr sz="630"/>
            </a:lvl6pPr>
            <a:lvl7pPr indent="-228600" lvl="6" marL="3200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630"/>
              <a:buNone/>
              <a:defRPr sz="630"/>
            </a:lvl7pPr>
            <a:lvl8pPr indent="-228600" lvl="7" marL="3657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630"/>
              <a:buNone/>
              <a:defRPr sz="630"/>
            </a:lvl8pPr>
            <a:lvl9pPr indent="-228600" lvl="8" marL="4114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630"/>
              <a:buNone/>
              <a:defRPr sz="63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39596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1907818" y="9675780"/>
            <a:ext cx="1943814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406761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395962" y="555804"/>
            <a:ext cx="4967526" cy="2017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72"/>
              <a:buFont typeface="Calibri"/>
              <a:buNone/>
              <a:defRPr b="0" i="0" sz="277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395962" y="2779007"/>
            <a:ext cx="4967526" cy="66237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0614" lvl="0" marL="457200" marR="0" rtl="0" algn="l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1764"/>
              <a:buFont typeface="Arial"/>
              <a:buChar char="•"/>
              <a:defRPr b="0" i="0" sz="176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24612" lvl="1" marL="914400" marR="0" rtl="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512"/>
              <a:buFont typeface="Arial"/>
              <a:buChar char="•"/>
              <a:defRPr b="0" i="0" sz="151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08610" lvl="2" marL="1371600" marR="0" rtl="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260"/>
              <a:buFont typeface="Arial"/>
              <a:buChar char="•"/>
              <a:defRPr b="0" i="0" sz="12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00608" lvl="3" marL="1828800" marR="0" rtl="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134"/>
              <a:buFont typeface="Arial"/>
              <a:buChar char="•"/>
              <a:defRPr b="0" i="0" sz="113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0608" lvl="4" marL="2286000" marR="0" rtl="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134"/>
              <a:buFont typeface="Arial"/>
              <a:buChar char="•"/>
              <a:defRPr b="0" i="0" sz="113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00608" lvl="5" marL="2743200" marR="0" rtl="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134"/>
              <a:buFont typeface="Arial"/>
              <a:buChar char="•"/>
              <a:defRPr b="0" i="0" sz="113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00608" lvl="6" marL="3200400" marR="0" rtl="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134"/>
              <a:buFont typeface="Arial"/>
              <a:buChar char="•"/>
              <a:defRPr b="0" i="0" sz="113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00609" lvl="7" marL="3657600" marR="0" rtl="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134"/>
              <a:buFont typeface="Arial"/>
              <a:buChar char="•"/>
              <a:defRPr b="0" i="0" sz="113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00609" lvl="8" marL="4114800" marR="0" rtl="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134"/>
              <a:buFont typeface="Arial"/>
              <a:buChar char="•"/>
              <a:defRPr b="0" i="0" sz="113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39596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75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1907818" y="9675780"/>
            <a:ext cx="1943814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75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406761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75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75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75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75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75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75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75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75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75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74" y="11503"/>
            <a:ext cx="5756275" cy="1042215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2023-10-11T08:32:58Z</dcterms:created>
  <dc:creator>Emuna Carmel</dc:creator>
</cp:coreProperties>
</file>