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1" roundtripDataSignature="AMtx7miqZWD2TnJSx8qsuKZBDmzSZLIE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customschemas.google.com/relationships/presentationmetadata" Target="meta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90ec811acc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90ec811ac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90ec811acc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90ec811ac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90ec811acc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90ec811acc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90ec811acc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90ec811acc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90ec811acc_0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90ec811acc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90ec811acc_0_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90ec811acc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jpg"/><Relationship Id="rId4" Type="http://schemas.openxmlformats.org/officeDocument/2006/relationships/hyperlink" Target="https://youtu.be/m6Ek21dwIzY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4" Type="http://schemas.openxmlformats.org/officeDocument/2006/relationships/hyperlink" Target="https://drive.google.com/file/d/1qJP-SlHDPRdIqZedCWf2pQHfEoDEuT-b/view?resourcekey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Relationship Id="rId4" Type="http://schemas.openxmlformats.org/officeDocument/2006/relationships/hyperlink" Target="https://www.youtube.com/watch?v=oqRNxTT6Nf0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g290ec811acc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6" y="0"/>
            <a:ext cx="12192015" cy="68580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g290ec811acc_0_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6" y="0"/>
            <a:ext cx="12192015" cy="68580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g290ec811acc_0_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6" y="0"/>
            <a:ext cx="12192015" cy="6858009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g290ec811acc_0_8">
            <a:hlinkClick r:id="rId4"/>
          </p:cNvPr>
          <p:cNvSpPr/>
          <p:nvPr/>
        </p:nvSpPr>
        <p:spPr>
          <a:xfrm>
            <a:off x="5861800" y="1709250"/>
            <a:ext cx="5715000" cy="3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g290ec811acc_0_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" y="0"/>
            <a:ext cx="1219198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g290ec811acc_0_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" y="0"/>
            <a:ext cx="1219198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g290ec811acc_0_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" y="0"/>
            <a:ext cx="1219198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59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5">
            <a:hlinkClick r:id="rId4"/>
          </p:cNvPr>
          <p:cNvSpPr/>
          <p:nvPr/>
        </p:nvSpPr>
        <p:spPr>
          <a:xfrm>
            <a:off x="5079625" y="0"/>
            <a:ext cx="4953600" cy="65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8">
            <a:hlinkClick r:id="rId4"/>
          </p:cNvPr>
          <p:cNvSpPr/>
          <p:nvPr/>
        </p:nvSpPr>
        <p:spPr>
          <a:xfrm>
            <a:off x="5853953" y="1683834"/>
            <a:ext cx="5735444" cy="34791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2023-10-11T08:09:33Z</dcterms:created>
  <dc:creator>Emuna Carmel</dc:creator>
</cp:coreProperties>
</file>