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Y3oDipqzsdtao2MJke16gJ2/t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1e745b7f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1e745b7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1e745b7f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1e745b7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1e745b7f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1e745b7f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1e745b7f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1e745b7f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1e745b7f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1e745b7f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1e745b7f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1e745b7f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hyperlink" Target="https://youtu.be/m6Ek21dwIzY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s://drive.google.com/file/d/1qJP-SlHDPRdIqZedCWf2pQHfEoDEuT-b/view?resourcekey" TargetMode="External"/><Relationship Id="rId5" Type="http://schemas.openxmlformats.org/officeDocument/2006/relationships/hyperlink" Target="https://drive.google.com/file/d/1qJP-SlHDPRdIqZedCWf2pQHfEoDEuT-b/view?resourceke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hyperlink" Target="https://www.youtube.com/watch?v=oqRNxTT6Nf0" TargetMode="External"/><Relationship Id="rId5" Type="http://schemas.openxmlformats.org/officeDocument/2006/relationships/hyperlink" Target="https://www.youtube.com/watch?v=oqRNxTT6Nf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64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1732" y="5936613"/>
            <a:ext cx="1192485" cy="39965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91e745b7f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91e745b7fa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91e745b7f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0"/>
            <a:ext cx="12192015" cy="68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91e745b7fa_0_10">
            <a:hlinkClick r:id="rId4"/>
          </p:cNvPr>
          <p:cNvSpPr/>
          <p:nvPr/>
        </p:nvSpPr>
        <p:spPr>
          <a:xfrm>
            <a:off x="5861800" y="1709250"/>
            <a:ext cx="57150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91e745b7f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91e745b7fa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91e745b7f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121919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>
            <a:hlinkClick r:id="rId4"/>
          </p:cNvPr>
          <p:cNvSpPr/>
          <p:nvPr/>
        </p:nvSpPr>
        <p:spPr>
          <a:xfrm>
            <a:off x="5392599" y="0"/>
            <a:ext cx="521877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5"/>
          <p:cNvGrpSpPr/>
          <p:nvPr/>
        </p:nvGrpSpPr>
        <p:grpSpPr>
          <a:xfrm>
            <a:off x="7106856" y="3012311"/>
            <a:ext cx="1898248" cy="1898248"/>
            <a:chOff x="7106856" y="3032567"/>
            <a:chExt cx="1898248" cy="1898248"/>
          </a:xfrm>
        </p:grpSpPr>
        <p:sp>
          <p:nvSpPr>
            <p:cNvPr id="108" name="Google Shape;108;p5">
              <a:hlinkClick r:id="rId5"/>
            </p:cNvPr>
            <p:cNvSpPr/>
            <p:nvPr/>
          </p:nvSpPr>
          <p:spPr>
            <a:xfrm>
              <a:off x="7106856" y="3032567"/>
              <a:ext cx="1898248" cy="1898248"/>
            </a:xfrm>
            <a:prstGeom prst="ellipse">
              <a:avLst/>
            </a:prstGeom>
            <a:solidFill>
              <a:srgbClr val="595959"/>
            </a:solidFill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 rot="5400000">
              <a:off x="7662440" y="3503773"/>
              <a:ext cx="1084201" cy="93465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>
            <a:hlinkClick r:id="rId4"/>
          </p:cNvPr>
          <p:cNvSpPr/>
          <p:nvPr/>
        </p:nvSpPr>
        <p:spPr>
          <a:xfrm>
            <a:off x="6096000" y="1683834"/>
            <a:ext cx="5735444" cy="3479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8246092" y="2329404"/>
            <a:ext cx="1351345" cy="1351345"/>
            <a:chOff x="7106856" y="3032567"/>
            <a:chExt cx="1898248" cy="1898248"/>
          </a:xfrm>
        </p:grpSpPr>
        <p:sp>
          <p:nvSpPr>
            <p:cNvPr id="127" name="Google Shape;127;p8">
              <a:hlinkClick r:id="rId5"/>
            </p:cNvPr>
            <p:cNvSpPr/>
            <p:nvPr/>
          </p:nvSpPr>
          <p:spPr>
            <a:xfrm>
              <a:off x="7106856" y="3032567"/>
              <a:ext cx="1898248" cy="1898248"/>
            </a:xfrm>
            <a:prstGeom prst="ellipse">
              <a:avLst/>
            </a:prstGeom>
            <a:solidFill>
              <a:srgbClr val="595959"/>
            </a:solidFill>
            <a:ln cap="flat" cmpd="sng" w="508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 rot="5400000">
              <a:off x="7662440" y="3503773"/>
              <a:ext cx="1084201" cy="93465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2023-10-11T08:09:33Z</dcterms:created>
  <dc:creator>Emuna Carmel</dc:creator>
</cp:coreProperties>
</file>