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16D4-AB08-F2DD-6B6B-F47C8D1B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0C164-9DBD-1D15-17E5-2A003AAC4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55A5-2631-DDFE-AF37-90C464D8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30CA5-8388-A228-F6EB-C4DBF442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2710-E816-FC68-8AF8-B7E11BB0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932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DFDF-8D67-475C-3C45-BCCE51DB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75D11-FB11-D42B-1A10-424F1F596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D963A-DB28-2FAD-943F-E5105513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036C8-46D7-6759-532D-0EB16DD8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D688-4331-ED4A-8242-9CBBF454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2977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A8AAD-BC9A-2982-6BD3-0EF922FE2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0D420-4C4F-9BC0-8166-11FDBA557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3E2E5-747B-F9D9-05AA-4CB91458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2E663-160E-C285-2C15-401A1CAD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B0310-E9D0-6A39-310E-D71D4669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955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7B99-D1BA-DFBE-C36A-20582672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DAEF-7F08-73C6-415A-AF3C6A83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E2C56-EB43-C8E6-93C1-407DA160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03351-BD8C-391C-DEA0-0A9BF369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CDFA1-834C-2807-8B01-1FAE95A2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539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D62D-25F0-FA41-D325-E027A3AE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AFFCF-E402-092F-7C65-A72098E20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407D-A2E8-8DF7-873A-BCB954EB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92E7-FEB0-9FD7-7123-29E1273C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6D69D-29DE-F90E-AD50-6D17DE92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1320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82AC-ECF9-B3DE-4E5F-8E17F9C3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CEF6-230E-2B09-FEA8-857007ECF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C7B5D-45B9-41AB-D37B-B42DDE1AC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23B04-5DD0-EB4E-2CA3-90D7E5F4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345EF-1C22-4BAA-2E87-7A6FBD62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6ADC2-1CF8-3400-7D4B-A18FCB0E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8192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5A2F-37B2-518E-5E15-6C2F54FD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257A4-699D-3261-6ABA-9C9916C0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87106-B1BA-C1E7-3CF3-672319123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B752A-7D7E-3828-209C-B835DB5F2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D249E-EFAE-1A78-3251-3680A966B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5A1EF-A46A-FB8D-640F-D64239A3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31354-70CF-B8A7-01CA-CBDD272C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58B16-6456-B4EF-81D3-9B0ED051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751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96AB-79C1-015E-E04B-B904F7F3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603E-AF08-A1F2-3D44-0CA01A31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915D0-6C26-3447-6A44-70B785FB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0D4C9-58BB-DB1C-86E5-44ECCDFC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418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9622C-2F1D-3F2E-50C0-133F84CC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67029-705B-D92F-55E8-76975B9D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8B0E5-DA2B-FC44-B88B-5AED7EE5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49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91B5-4E32-AABE-A355-2BBE3E93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FFA9-BD8F-C701-565E-3CEE576B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0993B-480A-4BEC-9D29-91F8516A0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929B1-B9B6-B1ED-A464-21336F17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B8C55-FB8D-A7FF-0D6C-D5FD60C0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62AF2-02C4-5A9B-0D06-91CEEA48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28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9B5B-2D49-4723-DB80-7DF8122C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3B3F-39E1-18A4-C278-F504608C0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E6E65-76BC-93BF-62AE-94C9D0696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71275-07AA-7750-C4C1-5B8D62B6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C8242-198A-669F-5B2E-AAE411BB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CDBC5-3098-C565-699B-435FF564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080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FF0A1-BB98-8BB4-EB4C-DF40CF6C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8CC1-CB72-0BD2-53E0-DEAFF264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E2C8-4E0A-EBDC-0A97-3210C650F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E8D8E-67ED-5445-B9BA-505E40C80836}" type="datetimeFigureOut">
              <a:rPr lang="en-IL" smtClean="0"/>
              <a:t>11/10/2023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9CE70-56CB-7548-5A21-D85BAF2D1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B824-E9D4-725B-2B60-F25355DA8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64CA-3D63-9846-933E-E83325F81E5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488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JP-SlHDPRdIqZedCWf2pQHfEoDEuT-b/view?resourceke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RNxTT6Nf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5177F-F1FB-4B04-ED2B-B40FF851D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6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AC0A7-EF9E-4A87-F274-0C32848AE4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6F085-73D3-E504-5087-FB91289EE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A0B7B-4590-F35F-1076-6C78487C8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06533-D0C0-F907-1D5D-6704AC46D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7B349-9A76-C65E-CA74-CE43430C66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8A29524D-A342-733B-8A2D-DD9CCF8DCA61}"/>
              </a:ext>
            </a:extLst>
          </p:cNvPr>
          <p:cNvSpPr/>
          <p:nvPr/>
        </p:nvSpPr>
        <p:spPr>
          <a:xfrm>
            <a:off x="5419493" y="0"/>
            <a:ext cx="5218770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C2B9BE-8D8A-9E93-8C4A-8588BC93F99B}"/>
              </a:ext>
            </a:extLst>
          </p:cNvPr>
          <p:cNvGrpSpPr/>
          <p:nvPr/>
        </p:nvGrpSpPr>
        <p:grpSpPr>
          <a:xfrm>
            <a:off x="7106856" y="3012311"/>
            <a:ext cx="1898248" cy="1898248"/>
            <a:chOff x="7106856" y="3032567"/>
            <a:chExt cx="1898248" cy="1898248"/>
          </a:xfrm>
        </p:grpSpPr>
        <p:sp>
          <p:nvSpPr>
            <p:cNvPr id="5" name="Oval 4">
              <a:hlinkClick r:id="rId3"/>
              <a:extLst>
                <a:ext uri="{FF2B5EF4-FFF2-40B4-BE49-F238E27FC236}">
                  <a16:creationId xmlns:a16="http://schemas.microsoft.com/office/drawing/2014/main" id="{7B0FA32A-4754-ADFB-E464-547CE515FCEA}"/>
                </a:ext>
              </a:extLst>
            </p:cNvPr>
            <p:cNvSpPr/>
            <p:nvPr/>
          </p:nvSpPr>
          <p:spPr>
            <a:xfrm>
              <a:off x="7106856" y="3032567"/>
              <a:ext cx="1898248" cy="189824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8C56ED9-9002-0C1D-8D4C-416C5B3A33B1}"/>
                </a:ext>
              </a:extLst>
            </p:cNvPr>
            <p:cNvSpPr/>
            <p:nvPr/>
          </p:nvSpPr>
          <p:spPr>
            <a:xfrm rot="5400000">
              <a:off x="7662440" y="3503773"/>
              <a:ext cx="1084201" cy="9346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56845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2D049-0096-4287-5DF0-E49B5FC2D4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8D977-150F-28BC-3658-AE46325DA1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0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49CB3-2D21-F740-04C3-97CEB9B320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08614AE4-B65A-3AB6-6A4D-F3A0DC611405}"/>
              </a:ext>
            </a:extLst>
          </p:cNvPr>
          <p:cNvSpPr/>
          <p:nvPr/>
        </p:nvSpPr>
        <p:spPr>
          <a:xfrm>
            <a:off x="6096000" y="1683834"/>
            <a:ext cx="5735444" cy="3479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A28D55-34D6-DCC3-7E69-A3484541DE3A}"/>
              </a:ext>
            </a:extLst>
          </p:cNvPr>
          <p:cNvGrpSpPr/>
          <p:nvPr/>
        </p:nvGrpSpPr>
        <p:grpSpPr>
          <a:xfrm>
            <a:off x="8246092" y="2329404"/>
            <a:ext cx="1351345" cy="1351345"/>
            <a:chOff x="7106856" y="3032567"/>
            <a:chExt cx="1898248" cy="1898248"/>
          </a:xfrm>
        </p:grpSpPr>
        <p:sp>
          <p:nvSpPr>
            <p:cNvPr id="5" name="Oval 4">
              <a:hlinkClick r:id="rId3"/>
              <a:extLst>
                <a:ext uri="{FF2B5EF4-FFF2-40B4-BE49-F238E27FC236}">
                  <a16:creationId xmlns:a16="http://schemas.microsoft.com/office/drawing/2014/main" id="{86313001-D65B-2B82-186E-D8280D7FC675}"/>
                </a:ext>
              </a:extLst>
            </p:cNvPr>
            <p:cNvSpPr/>
            <p:nvPr/>
          </p:nvSpPr>
          <p:spPr>
            <a:xfrm>
              <a:off x="7106856" y="3032567"/>
              <a:ext cx="1898248" cy="189824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AE991FFE-05F3-ADBF-2B97-47667DF02F11}"/>
                </a:ext>
              </a:extLst>
            </p:cNvPr>
            <p:cNvSpPr/>
            <p:nvPr/>
          </p:nvSpPr>
          <p:spPr>
            <a:xfrm rot="5400000">
              <a:off x="7662440" y="3503773"/>
              <a:ext cx="1084201" cy="9346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357568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DEAD9-0855-62D4-ADF1-2EB6DBB1E0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Emuna Carmel</dc:creator>
  <cp:lastModifiedBy>Emuna Carmel</cp:lastModifiedBy>
  <cp:revision>7</cp:revision>
  <dcterms:created xsi:type="dcterms:W3CDTF">2023-10-11T08:09:33Z</dcterms:created>
  <dcterms:modified xsi:type="dcterms:W3CDTF">2023-10-16T07:22:04Z</dcterms:modified>
</cp:coreProperties>
</file>