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759450" cy="10439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X4eqSDuPoncph4UO9xw+qBlKe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290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431959" y="1708486"/>
            <a:ext cx="4895533" cy="3634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79"/>
              <a:buFont typeface="Calibri"/>
              <a:buNone/>
              <a:defRPr sz="377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719931" y="5483102"/>
            <a:ext cx="4319588" cy="252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sz="1512"/>
            </a:lvl1pPr>
            <a:lvl2pPr lvl="1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2pPr>
            <a:lvl3pPr lvl="2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1134"/>
            </a:lvl3pPr>
            <a:lvl4pPr lvl="3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4pPr>
            <a:lvl5pPr lvl="4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5pPr>
            <a:lvl6pPr lvl="5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6pPr>
            <a:lvl7pPr lvl="6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7pPr>
            <a:lvl8pPr lvl="7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8pPr>
            <a:lvl9pPr lvl="8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-432126" y="3607096"/>
            <a:ext cx="6623703" cy="496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319093" y="4358315"/>
            <a:ext cx="8846909" cy="1241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2200666" y="3152430"/>
            <a:ext cx="8846909" cy="3653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95962" y="2779007"/>
            <a:ext cx="4967526" cy="6623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92963" y="2602603"/>
            <a:ext cx="4967526" cy="434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79"/>
              <a:buFont typeface="Calibri"/>
              <a:buNone/>
              <a:defRPr sz="377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92963" y="6986185"/>
            <a:ext cx="4967526" cy="2283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sz="1512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134"/>
              <a:buNone/>
              <a:defRPr sz="1134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395962" y="2779007"/>
            <a:ext cx="2447766" cy="6623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2915722" y="2779007"/>
            <a:ext cx="2447766" cy="6623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39671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396713" y="2559104"/>
            <a:ext cx="2436517" cy="1254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sz="1512" b="1"/>
            </a:lvl1pPr>
            <a:lvl2pPr marL="914400" lvl="1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 b="1"/>
            </a:lvl2pPr>
            <a:lvl3pPr marL="1371600" lvl="2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1134" b="1"/>
            </a:lvl3pPr>
            <a:lvl4pPr marL="1828800" lvl="3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4pPr>
            <a:lvl5pPr marL="2286000" lvl="4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5pPr>
            <a:lvl6pPr marL="2743200" lvl="5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6pPr>
            <a:lvl7pPr marL="3200400" lvl="6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7pPr>
            <a:lvl8pPr marL="3657600" lvl="7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8pPr>
            <a:lvl9pPr marL="4114800" lvl="8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396713" y="3813281"/>
            <a:ext cx="2436517" cy="560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2915722" y="2559104"/>
            <a:ext cx="2448516" cy="1254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sz="1512" b="1"/>
            </a:lvl1pPr>
            <a:lvl2pPr marL="914400" lvl="1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 b="1"/>
            </a:lvl2pPr>
            <a:lvl3pPr marL="1371600" lvl="2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1134" b="1"/>
            </a:lvl3pPr>
            <a:lvl4pPr marL="1828800" lvl="3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4pPr>
            <a:lvl5pPr marL="2286000" lvl="4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5pPr>
            <a:lvl6pPr marL="2743200" lvl="5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6pPr>
            <a:lvl7pPr marL="3200400" lvl="6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7pPr>
            <a:lvl8pPr marL="3657600" lvl="7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8pPr>
            <a:lvl9pPr marL="4114800" lvl="8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2915722" y="3813281"/>
            <a:ext cx="2448516" cy="560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96712" y="695960"/>
            <a:ext cx="1857573" cy="2435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16"/>
              <a:buFont typeface="Calibri"/>
              <a:buNone/>
              <a:defRPr sz="201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448516" y="1503083"/>
            <a:ext cx="2915722" cy="7418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6616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2016"/>
              <a:buChar char="•"/>
              <a:defRPr sz="2016"/>
            </a:lvl1pPr>
            <a:lvl2pPr marL="914400" lvl="1" indent="-340614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764"/>
              <a:buChar char="•"/>
              <a:defRPr sz="1764"/>
            </a:lvl2pPr>
            <a:lvl3pPr marL="1371600" lvl="2" indent="-324611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12"/>
              <a:buChar char="•"/>
              <a:defRPr sz="1512"/>
            </a:lvl3pPr>
            <a:lvl4pPr marL="1828800" lvl="3" indent="-30861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4pPr>
            <a:lvl5pPr marL="2286000" lvl="4" indent="-30861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5pPr>
            <a:lvl6pPr marL="2743200" lvl="5" indent="-30861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6pPr>
            <a:lvl7pPr marL="3200400" lvl="6" indent="-30861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7pPr>
            <a:lvl8pPr marL="3657600" lvl="7" indent="-308609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8pPr>
            <a:lvl9pPr marL="4114800" lvl="8" indent="-308609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396712" y="3131820"/>
            <a:ext cx="1857573" cy="5802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1pPr>
            <a:lvl2pPr marL="914400" lvl="1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/>
            </a:lvl2pPr>
            <a:lvl3pPr marL="1371600" lvl="2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756"/>
              <a:buNone/>
              <a:defRPr sz="756"/>
            </a:lvl3pPr>
            <a:lvl4pPr marL="1828800" lvl="3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4pPr>
            <a:lvl5pPr marL="2286000" lvl="4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5pPr>
            <a:lvl6pPr marL="2743200" lvl="5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6pPr>
            <a:lvl7pPr marL="3200400" lvl="6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7pPr>
            <a:lvl8pPr marL="3657600" lvl="7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8pPr>
            <a:lvl9pPr marL="4114800" lvl="8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396712" y="695960"/>
            <a:ext cx="1857573" cy="2435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16"/>
              <a:buFont typeface="Calibri"/>
              <a:buNone/>
              <a:defRPr sz="201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2448516" y="1503083"/>
            <a:ext cx="2915722" cy="741874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396712" y="3131820"/>
            <a:ext cx="1857573" cy="5802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1pPr>
            <a:lvl2pPr marL="914400" lvl="1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/>
            </a:lvl2pPr>
            <a:lvl3pPr marL="1371600" lvl="2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756"/>
              <a:buNone/>
              <a:defRPr sz="756"/>
            </a:lvl3pPr>
            <a:lvl4pPr marL="1828800" lvl="3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4pPr>
            <a:lvl5pPr marL="2286000" lvl="4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5pPr>
            <a:lvl6pPr marL="2743200" lvl="5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6pPr>
            <a:lvl7pPr marL="3200400" lvl="6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7pPr>
            <a:lvl8pPr marL="3657600" lvl="7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8pPr>
            <a:lvl9pPr marL="4114800" lvl="8" indent="-228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72"/>
              <a:buFont typeface="Calibri"/>
              <a:buNone/>
              <a:defRPr sz="277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95962" y="2779007"/>
            <a:ext cx="4967526" cy="6623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0614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764"/>
              <a:buFont typeface="Arial"/>
              <a:buChar char="•"/>
              <a:defRPr sz="176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4612" algn="l" rtl="0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Char char="•"/>
              <a:defRPr sz="15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8610" algn="l" rtl="0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Char char="•"/>
              <a:defRPr sz="12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0608" algn="l" rtl="0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0608" algn="l" rtl="0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0608" algn="l" rtl="0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0608" algn="l" rtl="0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0609" algn="l" rtl="0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0609" algn="l" rtl="0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5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75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75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75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75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75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75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75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75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75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75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74" y="11503"/>
            <a:ext cx="5756275" cy="104221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Emuna Carmel</dc:creator>
  <cp:lastModifiedBy>ariel eskenazi</cp:lastModifiedBy>
  <cp:revision>1</cp:revision>
  <dcterms:created xsi:type="dcterms:W3CDTF">2023-10-11T08:32:58Z</dcterms:created>
  <dcterms:modified xsi:type="dcterms:W3CDTF">2023-12-22T11:56:16Z</dcterms:modified>
</cp:coreProperties>
</file>